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59b7d809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59b7d809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59b7d809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59b7d809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59b7d80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59b7d80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59b7d80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59b7d80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59b7d809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59b7d809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59b7d809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59b7d809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9b7d809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9b7d809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6aa1e95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6aa1e95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59b7d809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59b7d809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3a1eeea6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3a1eeea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59b7d809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59b7d809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59b7d8091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59b7d8091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59b7d80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59b7d8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9b7d80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59b7d80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59b7d80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59b7d80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59b7d809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59b7d80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74dac50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74dac50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ggfinance.loca.lt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5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3" Type="http://schemas.openxmlformats.org/officeDocument/2006/relationships/image" Target="../media/image1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1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YggFinance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157300"/>
            <a:ext cx="34707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Yggdrasil Creations:</a:t>
            </a:r>
            <a:br>
              <a:rPr lang="en-GB"/>
            </a:br>
            <a:r>
              <a:rPr lang="en-GB"/>
              <a:t>	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Blake Hudson 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Alan Holman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Austin Kerr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20" name="Google Shape;320;p26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Monthly Budget</a:t>
            </a:r>
            <a:r>
              <a:rPr lang="en-GB"/>
              <a:t> Page</a:t>
            </a: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3706"/>
            <a:ext cx="2396400" cy="185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400" y="1307850"/>
            <a:ext cx="6535565" cy="36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28" name="Google Shape;328;p27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Net Worth</a:t>
            </a:r>
            <a:r>
              <a:rPr lang="en-GB"/>
              <a:t> Page</a:t>
            </a:r>
            <a:endParaRPr/>
          </a:p>
        </p:txBody>
      </p:sp>
      <p:pic>
        <p:nvPicPr>
          <p:cNvPr id="329" name="Google Shape;3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265"/>
            <a:ext cx="2354650" cy="143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 (LocalStorage)</a:t>
            </a:r>
            <a:endParaRPr/>
          </a:p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So… if we get around to it, will include a diagram of how we’re storing the data in localStorage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title"/>
          </p:nvPr>
        </p:nvSpPr>
        <p:spPr>
          <a:xfrm>
            <a:off x="13500" y="1452400"/>
            <a:ext cx="28113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42" name="Google Shape;342;p29"/>
          <p:cNvSpPr txBox="1"/>
          <p:nvPr>
            <p:ph idx="1" type="body"/>
          </p:nvPr>
        </p:nvSpPr>
        <p:spPr>
          <a:xfrm>
            <a:off x="107100" y="2642875"/>
            <a:ext cx="26241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Planning Service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Budgeting Service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Net Worth Service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350" y="353750"/>
            <a:ext cx="6332651" cy="44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0" y="1467375"/>
            <a:ext cx="3009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(Planning Service)</a:t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600" y="1188775"/>
            <a:ext cx="5829600" cy="319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150" y="29950"/>
            <a:ext cx="5979850" cy="51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 txBox="1"/>
          <p:nvPr>
            <p:ph type="title"/>
          </p:nvPr>
        </p:nvSpPr>
        <p:spPr>
          <a:xfrm>
            <a:off x="0" y="1474850"/>
            <a:ext cx="33801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(Budgeting Service)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0" y="1467375"/>
            <a:ext cx="32268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(Net Worth Service)</a:t>
            </a:r>
            <a:endParaRPr/>
          </a:p>
        </p:txBody>
      </p:sp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800" y="752700"/>
            <a:ext cx="5917201" cy="36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Support Tools</a:t>
            </a:r>
            <a:endParaRPr/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301075" y="1429313"/>
            <a:ext cx="4187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Tunneling Utility: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Tunnels requests forwarded from the proxy server to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the Reverse Proxy container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Reverse Proxy: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/>
              <a:t>Redirects requests made to application endpoints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Forwards the redirected request to the correct Service container</a:t>
            </a:r>
            <a:endParaRPr/>
          </a:p>
        </p:txBody>
      </p:sp>
      <p:pic>
        <p:nvPicPr>
          <p:cNvPr id="368" name="Google Shape;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75" y="1537349"/>
            <a:ext cx="4498326" cy="24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</a:t>
            </a:r>
            <a:endParaRPr/>
          </a:p>
        </p:txBody>
      </p:sp>
      <p:sp>
        <p:nvSpPr>
          <p:cNvPr id="374" name="Google Shape;374;p34"/>
          <p:cNvSpPr txBox="1"/>
          <p:nvPr>
            <p:ph idx="1" type="body"/>
          </p:nvPr>
        </p:nvSpPr>
        <p:spPr>
          <a:xfrm>
            <a:off x="1297500" y="1307850"/>
            <a:ext cx="4402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Requires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Optionally requires Bash for release script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Building: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build</a:t>
            </a:r>
            <a:endParaRPr>
              <a:solidFill>
                <a:schemeClr val="accent2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Releasing: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bash make-release.sh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＊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4"/>
          <p:cNvPicPr preferRelativeResize="0"/>
          <p:nvPr/>
        </p:nvPicPr>
        <p:blipFill rotWithShape="1">
          <a:blip r:embed="rId3">
            <a:alphaModFix/>
          </a:blip>
          <a:srcRect b="4724" l="23196" r="35775" t="9841"/>
          <a:stretch/>
        </p:blipFill>
        <p:spPr>
          <a:xfrm>
            <a:off x="5590725" y="944475"/>
            <a:ext cx="2310000" cy="27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 rotWithShape="1">
          <a:blip r:embed="rId4">
            <a:alphaModFix/>
          </a:blip>
          <a:srcRect b="54510" l="23022" r="21966" t="9360"/>
          <a:stretch/>
        </p:blipFill>
        <p:spPr>
          <a:xfrm>
            <a:off x="6292475" y="3151425"/>
            <a:ext cx="2474558" cy="9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/>
        </p:nvSpPr>
        <p:spPr>
          <a:xfrm>
            <a:off x="5258100" y="4739825"/>
            <a:ext cx="38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＊</a:t>
            </a:r>
            <a:r>
              <a:rPr lang="en-GB" sz="1000">
                <a:solidFill>
                  <a:schemeClr val="lt1"/>
                </a:solidFill>
              </a:rPr>
              <a:t>requires authentication or configuration (see report for details)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383" name="Google Shape;383;p35"/>
          <p:cNvSpPr txBox="1"/>
          <p:nvPr>
            <p:ph idx="1" type="body"/>
          </p:nvPr>
        </p:nvSpPr>
        <p:spPr>
          <a:xfrm>
            <a:off x="1297500" y="1307850"/>
            <a:ext cx="53493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Deployable Anywhere running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release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Running: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up -d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Monitoring: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logs -f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Tearing Down: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down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3">
            <a:alphaModFix/>
          </a:blip>
          <a:srcRect b="40900" l="0" r="0" t="5823"/>
          <a:stretch/>
        </p:blipFill>
        <p:spPr>
          <a:xfrm>
            <a:off x="5143156" y="2279450"/>
            <a:ext cx="3930770" cy="2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 rotWithShape="1">
          <a:blip r:embed="rId3">
            <a:alphaModFix/>
          </a:blip>
          <a:srcRect b="43312" l="0" r="47019" t="54370"/>
          <a:stretch/>
        </p:blipFill>
        <p:spPr>
          <a:xfrm>
            <a:off x="0" y="4725025"/>
            <a:ext cx="9144001" cy="41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850" y="2450062"/>
            <a:ext cx="1669151" cy="17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5952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19207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2462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5717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8972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222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Building &amp; Deployment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5623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Known Bugs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1" y="38878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Known Bugs</a:t>
            </a:r>
            <a:endParaRPr/>
          </a:p>
        </p:txBody>
      </p:sp>
      <p:sp>
        <p:nvSpPr>
          <p:cNvPr id="392" name="Google Shape;392;p3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3" name="Google Shape;393;p36"/>
          <p:cNvSpPr txBox="1"/>
          <p:nvPr>
            <p:ph idx="1" type="body"/>
          </p:nvPr>
        </p:nvSpPr>
        <p:spPr>
          <a:xfrm>
            <a:off x="2030400" y="1848050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Reconcile feature and CSV upload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1966100" y="2748207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Data Validation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7" name="Google Shape;397;p36"/>
          <p:cNvSpPr txBox="1"/>
          <p:nvPr>
            <p:ph idx="1" type="body"/>
          </p:nvPr>
        </p:nvSpPr>
        <p:spPr>
          <a:xfrm>
            <a:off x="1966100" y="3699170"/>
            <a:ext cx="58773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Lags when entering information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403" name="Google Shape;403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Savings Planner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Goal setting and tracking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Portfolio Analyzer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Investment risk levels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Account Linking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Automatic data tracking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Credit card/Bank compatibility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sp>
        <p:nvSpPr>
          <p:cNvPr id="409" name="Google Shape;409;p38"/>
          <p:cNvSpPr txBox="1"/>
          <p:nvPr>
            <p:ph idx="2" type="body"/>
          </p:nvPr>
        </p:nvSpPr>
        <p:spPr>
          <a:xfrm>
            <a:off x="729675" y="1656775"/>
            <a:ext cx="25590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Let’s Take a look at it now!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https://yggfinance.loca.lt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3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11" name="Google Shape;411;p3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38"/>
          <p:cNvPicPr preferRelativeResize="0"/>
          <p:nvPr/>
        </p:nvPicPr>
        <p:blipFill rotWithShape="1">
          <a:blip r:embed="rId4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22" name="Google Shape;422;p3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6" name="Google Shape;426;p38"/>
          <p:cNvPicPr preferRelativeResize="0"/>
          <p:nvPr/>
        </p:nvPicPr>
        <p:blipFill rotWithShape="1">
          <a:blip r:embed="rId5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29" name="Google Shape;429;p3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3" name="Google Shape;433;p38"/>
          <p:cNvPicPr preferRelativeResize="0"/>
          <p:nvPr/>
        </p:nvPicPr>
        <p:blipFill rotWithShape="1">
          <a:blip r:embed="rId6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34" name="Google Shape;434;p3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40" name="Google Shape;440;p39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grpSp>
        <p:nvGrpSpPr>
          <p:cNvPr id="441" name="Google Shape;441;p3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42" name="Google Shape;442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0" name="Google Shape;450;p39"/>
          <p:cNvPicPr preferRelativeResize="0"/>
          <p:nvPr/>
        </p:nvPicPr>
        <p:blipFill rotWithShape="1">
          <a:blip r:embed="rId3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9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53" name="Google Shape;453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39"/>
          <p:cNvPicPr preferRelativeResize="0"/>
          <p:nvPr/>
        </p:nvPicPr>
        <p:blipFill rotWithShape="1">
          <a:blip r:embed="rId4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9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9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60" name="Google Shape;460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4" name="Google Shape;464;p39"/>
          <p:cNvPicPr preferRelativeResize="0"/>
          <p:nvPr/>
        </p:nvPicPr>
        <p:blipFill rotWithShape="1">
          <a:blip r:embed="rId5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65" name="Google Shape;465;p3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What is YggFinance?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YggFinance Personal Finance Web Application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Monthly Budgeting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Savings Planning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Net Worth Tracking.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4345600" y="1307850"/>
            <a:ext cx="4318500" cy="35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Microservices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 Compose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 Docker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Node:14-alpine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Nginx:alpine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Version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[Source Code]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DockerHub [CIR for Releases]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Coded in JavaScript (using Node.js)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NPM dependencies: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Express (w/multer)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CSV-Parser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Material UI (w/ table-edit)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Create-React-App Tool dependencies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00" y="1361124"/>
            <a:ext cx="1442299" cy="12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775" y="743363"/>
            <a:ext cx="1127652" cy="11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600" y="1526200"/>
            <a:ext cx="753149" cy="7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425" y="2013575"/>
            <a:ext cx="657500" cy="6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475" y="2671074"/>
            <a:ext cx="547175" cy="4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525" y="2131450"/>
            <a:ext cx="547174" cy="5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6275" y="2671365"/>
            <a:ext cx="1127649" cy="43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6642" y="3502217"/>
            <a:ext cx="1447272" cy="4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4425" y="4234475"/>
            <a:ext cx="909025" cy="9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2725" y="3283413"/>
            <a:ext cx="909025" cy="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(cont.)</a:t>
            </a:r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4344800" y="1307850"/>
            <a:ext cx="4318500" cy="338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LocalStorage Client Side Data </a:t>
            </a:r>
            <a:r>
              <a:rPr lang="en-GB"/>
              <a:t>Persistence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 Communication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Mainly JSON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One </a:t>
            </a:r>
            <a:r>
              <a:rPr lang="en-GB"/>
              <a:t>Request</a:t>
            </a:r>
            <a:r>
              <a:rPr lang="en-GB"/>
              <a:t> with Multipart Form</a:t>
            </a:r>
            <a:r>
              <a:rPr lang="en-GB"/>
              <a:t>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LocalTunnel Proxy Tunneling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Lots of Config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Bash Scripts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Development Environments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OS: Windows 10 &amp; 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IDE: VSCode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Communication: Discord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Docs / Slides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app.diagrams.net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Markdown</a:t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088" y="1646451"/>
            <a:ext cx="597224" cy="5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950" y="2153857"/>
            <a:ext cx="1479749" cy="3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175" y="2481925"/>
            <a:ext cx="597226" cy="5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6000" y="3236339"/>
            <a:ext cx="843352" cy="8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897" y="3139025"/>
            <a:ext cx="597225" cy="59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2302" y="3139025"/>
            <a:ext cx="565476" cy="56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0900" y="3812650"/>
            <a:ext cx="648700" cy="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8950" y="3935750"/>
            <a:ext cx="597200" cy="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6113" y="4136900"/>
            <a:ext cx="843350" cy="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0475" y="4427400"/>
            <a:ext cx="768500" cy="7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13">
            <a:alphaModFix/>
          </a:blip>
          <a:srcRect b="25432" l="0" r="0" t="24146"/>
          <a:stretch/>
        </p:blipFill>
        <p:spPr>
          <a:xfrm>
            <a:off x="3403025" y="2613525"/>
            <a:ext cx="1041674" cy="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14138" y="1093275"/>
            <a:ext cx="981375" cy="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Single Page Web Application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Backend: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Containerized Microservices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</a:t>
            </a:r>
            <a:r>
              <a:rPr lang="en-GB"/>
              <a:t>User Interface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082925" y="1992875"/>
            <a:ext cx="26883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Welcome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Savings Planner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Monthly Budget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Net Worth 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325" y="2600250"/>
            <a:ext cx="2688302" cy="15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6550" y="2303100"/>
            <a:ext cx="2823173" cy="15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7925" y="1992863"/>
            <a:ext cx="2977699" cy="167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8475" y="1734244"/>
            <a:ext cx="2977699" cy="167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04" name="Google Shape;304;p24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Savings Planner</a:t>
            </a:r>
            <a:r>
              <a:rPr lang="en-GB"/>
              <a:t> Page</a:t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200"/>
            <a:ext cx="2396393" cy="1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12" name="Google Shape;312;p25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Savings Planner Page</a:t>
            </a:r>
            <a:endParaRPr/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200"/>
            <a:ext cx="2396393" cy="1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